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Spline Sans"/>
      <p:regular r:id="rId13"/>
    </p:embeddedFont>
    <p:embeddedFont>
      <p:font typeface="Spline Sans"/>
      <p:regular r:id="rId14"/>
    </p:embeddedFont>
    <p:embeddedFont>
      <p:font typeface="Barlow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953578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Игра в стиле 2000 о Звездных Войнах на Pygame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381262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Этот проект предлагает создать увлекательную игру в стиле 2000 годов, вдохновленную Звездными Войнами, с использованием Python и библиотеки Pygame.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586251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5870138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5844064"/>
            <a:ext cx="3161586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Алексей Черняев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971430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Введение в проект: цели и задачи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Цель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Создание ностальгической игры в стиле 2000 годов, вдохновленной Звездными Войнами, с использованием Pygame.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Задачи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3574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Разработка игровой механики, создание графики и визуальных эффектов, интеграция звука и музыки.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194" y="619244"/>
            <a:ext cx="7567612" cy="1250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Разработка игровой механики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94" y="2207895"/>
            <a:ext cx="1125974" cy="18015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51948" y="2433042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Игровая механика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251948" y="2880836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Игрок управляет космическим кораблем, избегает астероидов и вражеских кораблей.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94" y="4009430"/>
            <a:ext cx="1125974" cy="18015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51948" y="4234577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Сбор ресурсов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251948" y="4682371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Игрок собирает ресурсы, чтобы улучшать свой корабль и оружие.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94" y="5810964"/>
            <a:ext cx="1125974" cy="18015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51948" y="6036112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Бои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251948" y="6483906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Игрок участвует в космических боях, стреляя по вражеским кораблям.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89635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Создание графики и визуальных эффектов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631519"/>
            <a:ext cx="3584615" cy="2625804"/>
          </a:xfrm>
          <a:prstGeom prst="roundRect">
            <a:avLst>
              <a:gd name="adj" fmla="val 1410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41333" y="29088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Дизайн кораблей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41333" y="3399830"/>
            <a:ext cx="303002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Создание уникальных и запоминающихся дизайнов для космических кораблей.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2631519"/>
            <a:ext cx="3584615" cy="2625804"/>
          </a:xfrm>
          <a:prstGeom prst="roundRect">
            <a:avLst>
              <a:gd name="adj" fmla="val 14104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72764" y="2908816"/>
            <a:ext cx="303002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Визуальные эффекты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72764" y="3742730"/>
            <a:ext cx="303002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Добавление эффектов взрывов, дыма и искр для реалистичности.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504140"/>
            <a:ext cx="7415927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1333" y="5781437"/>
            <a:ext cx="334470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Фоновые изображения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41333" y="6272451"/>
            <a:ext cx="686133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Создание разнообразных и красочных фонов для космических уровней.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0779" y="584835"/>
            <a:ext cx="7655242" cy="1772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Интеграция звука и музыкального сопровождения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779" y="2676168"/>
            <a:ext cx="531733" cy="5317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0779" y="3420547"/>
            <a:ext cx="2380536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Звуковые эффекты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230779" y="3843457"/>
            <a:ext cx="3668078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Добавление звуковых эффектов для стрельбы, взрывов и других событий в игре.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825" y="2676168"/>
            <a:ext cx="531733" cy="5317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7825" y="3420547"/>
            <a:ext cx="3668197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Музыкальное сопровождение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0217825" y="4138851"/>
            <a:ext cx="3668197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Создание динамичной и запоминающейся музыки для разных игровых моментов.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779" y="5797391"/>
            <a:ext cx="531733" cy="5317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30779" y="6541770"/>
            <a:ext cx="2363272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Настройка звука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230779" y="6964680"/>
            <a:ext cx="3668078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Позволить игроку настроить громкость звука и музыки.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65128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Заключение: итоги и перспективы развития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3931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Разработка игры в стиле 2000 о Звездных Войнах на Pygame завершена. В будущем планируется добавить новые уровни, персонажей и возможности.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2025-02-02T17:43:03Z</dcterms:created>
  <dcterms:modified xsi:type="dcterms:W3CDTF">2025-02-02T17:43:03Z</dcterms:modified>
</cp:coreProperties>
</file>